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</p:sldIdLst>
  <p:sldSz cx="9144000" cy="6858000" type="screen4x3"/>
  <p:notesSz cx="6858000" cy="9774238"/>
  <p:custDataLst>
    <p:tags r:id="rId5"/>
  </p:custDataLst>
  <p:defaultTextStyle>
    <a:defPPr>
      <a:defRPr lang="en-US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Arial" pitchFamily="34" charset="0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2050" name=""/>
          <p:cNvSpPr>
            <a:spLocks noGrp="1"/>
          </p:cNvSpPr>
          <p:nvPr>
            <p:ph type="body" sz="quarter" idx="3"/>
          </p:nvPr>
        </p:nvSpPr>
        <p:spPr>
          <a:xfrm>
            <a:off x="914400" y="4657725"/>
            <a:ext cx="5029200" cy="44196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noAutofit/>
          </a:bodyPr>
          <a:lstStyle>
            <a:lvl1pPr marL="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1pPr>
            <a:lvl2pPr marL="45720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2pPr>
            <a:lvl3pPr marL="91440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3pPr>
            <a:lvl4pPr marL="137160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4pPr>
            <a:lvl5pPr marL="1828800" indent="0" algn="l" defTabSz="7620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051" name=""/>
          <p:cNvSpPr>
            <a:spLocks noRot="1" noTextEdit="1"/>
          </p:cNvSpPr>
          <p:nvPr>
            <p:ph type="sldImg" idx="2"/>
          </p:nvPr>
        </p:nvSpPr>
        <p:spPr>
          <a:xfrm>
            <a:off x="1149350" y="854075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 anchor="ctr" anchorCtr="0">
            <a:noAutofit/>
          </a:bodyPr>
          <a:lstStyle>
            <a:lvl1pPr marL="0" indent="0" algn="ctr" defTabSz="7620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baseline="0">
                <a:solidFill>
                  <a:schemeClr val="tx2"/>
                </a:solidFill>
                <a:effectLst/>
                <a:latin typeface="Times New Roman" pitchFamily="18" charset="0"/>
                <a:ea typeface="Arial" pitchFamily="34" charset="0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027" name="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90488" tIns="44450" rIns="90488" bIns="44450">
            <a:noAutofit/>
          </a:bodyPr>
          <a:lstStyle>
            <a:lvl1pPr marL="342900" indent="-34290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1pPr>
            <a:lvl2pPr marL="742950" indent="-28575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2pPr>
            <a:lvl3pPr marL="1143000" indent="-22860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3pPr>
            <a:lvl4pPr marL="1600200" indent="-22860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4pPr>
            <a:lvl5pPr marL="2057400" indent="-228600" algn="l" defTabSz="7620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>
      <a:lvl1pPr marL="0" indent="0" algn="ctr" defTabSz="7620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Times New Roman" pitchFamily="18" charset="0"/>
          <a:ea typeface="Arial" pitchFamily="34" charset="0"/>
        </a:defRPr>
      </a:lvl1pPr>
    </p:titleStyle>
    <p:bodyStyle>
      <a:lvl1pPr marL="342900" indent="-34290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1pPr>
      <a:lvl2pPr marL="742950" indent="-28575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2pPr>
      <a:lvl3pPr marL="1143000" indent="-22860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3pPr>
      <a:lvl4pPr marL="1600200" indent="-22860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4pPr>
      <a:lvl5pPr marL="2057400" indent="-228600" algn="l" defTabSz="7620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000" b="0" i="0" u="none" baseline="0">
          <a:solidFill>
            <a:schemeClr val="tx1"/>
          </a:solidFill>
          <a:effectLst/>
          <a:latin typeface="Times New Roman" pitchFamily="18" charset="0"/>
          <a:ea typeface="Arial" pitchFamily="34" charset="0"/>
        </a:defRPr>
      </a:lvl5pPr>
    </p:bodyStyle>
    <p:otherStyle/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3074" name=""/>
          <p:cNvSpPr/>
          <p:nvPr/>
        </p:nvSpPr>
        <p:spPr>
          <a:xfrm>
            <a:off x="495300" y="2079625"/>
            <a:ext cx="1601788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400">
                <a:latin typeface="Times New Roman" pitchFamily="18" charset="0"/>
              </a:rPr>
              <a:t>COMMONOB.INC</a:t>
            </a:r>
            <a:endParaRPr sz="1400">
              <a:latin typeface="Times New Roman" pitchFamily="18" charset="0"/>
            </a:endParaRPr>
          </a:p>
        </p:txBody>
      </p:sp>
      <p:sp>
        <p:nvSpPr>
          <p:cNvPr id="3075" name=""/>
          <p:cNvSpPr/>
          <p:nvPr/>
        </p:nvSpPr>
        <p:spPr>
          <a:xfrm>
            <a:off x="822325" y="3908425"/>
            <a:ext cx="1038225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400">
                <a:latin typeface="Times New Roman" pitchFamily="18" charset="0"/>
              </a:rPr>
              <a:t>LOn_n.INC</a:t>
            </a:r>
            <a:endParaRPr sz="1400">
              <a:latin typeface="Times New Roman" pitchFamily="18" charset="0"/>
            </a:endParaRPr>
          </a:p>
        </p:txBody>
      </p:sp>
      <p:grpSp>
        <p:nvGrpSpPr>
          <p:cNvPr id="3078" name=""/>
          <p:cNvGrpSpPr/>
          <p:nvPr/>
        </p:nvGrpSpPr>
        <p:grpSpPr>
          <a:xfrm>
            <a:off x="6711950" y="3816350"/>
            <a:ext cx="2197100" cy="320675"/>
            <a:chOff x="4228" y="2404"/>
            <a:chExt cx="1384" cy="202"/>
          </a:xfrm>
        </p:grpSpPr>
        <p:sp>
          <p:nvSpPr>
            <p:cNvPr id="3076" name=""/>
            <p:cNvSpPr/>
            <p:nvPr/>
          </p:nvSpPr>
          <p:spPr>
            <a:xfrm>
              <a:off x="4228" y="2404"/>
              <a:ext cx="1384" cy="184"/>
            </a:xfrm>
            <a:prstGeom prst="rect">
              <a:avLst/>
            </a:prstGeom>
            <a:solidFill>
              <a:srgbClr val="F6F6F6"/>
            </a:solidFill>
            <a:ln w="12700">
              <a:solidFill>
                <a:schemeClr val="tx1"/>
              </a:solidFill>
              <a:miter lim="800000"/>
            </a:ln>
            <a:effectLst/>
          </p:spPr>
        </p:sp>
        <p:sp>
          <p:nvSpPr>
            <p:cNvPr id="3077" name=""/>
            <p:cNvSpPr/>
            <p:nvPr/>
          </p:nvSpPr>
          <p:spPr>
            <a:xfrm>
              <a:off x="4538" y="2414"/>
              <a:ext cx="813" cy="192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none" lIns="90488" tIns="44450" rIns="90488" bIns="44450">
              <a:spAutoFit/>
            </a:bodyPr>
            <a:lstStyle>
              <a:defPPr>
                <a:defRPr 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5pPr>
            </a:lstStyle>
            <a:p>
              <a:pPr marL="0" lvl="0" indent="0" algn="ctr" defTabSz="762000" eaLnBrk="0" hangingPunct="0"/>
              <a:r>
                <a:rPr sz="1400">
                  <a:latin typeface="Times New Roman" pitchFamily="18" charset="0"/>
                </a:rPr>
                <a:t>Visable_Object</a:t>
              </a:r>
              <a:endParaRPr sz="1400">
                <a:latin typeface="Times New Roman" pitchFamily="18" charset="0"/>
              </a:endParaRPr>
            </a:p>
          </p:txBody>
        </p:sp>
      </p:grpSp>
      <p:grpSp>
        <p:nvGrpSpPr>
          <p:cNvPr id="3081" name=""/>
          <p:cNvGrpSpPr/>
          <p:nvPr/>
        </p:nvGrpSpPr>
        <p:grpSpPr>
          <a:xfrm>
            <a:off x="6700838" y="2978150"/>
            <a:ext cx="2219325" cy="320675"/>
            <a:chOff x="4221" y="1876"/>
            <a:chExt cx="1398" cy="202"/>
          </a:xfrm>
        </p:grpSpPr>
        <p:sp>
          <p:nvSpPr>
            <p:cNvPr id="3079" name=""/>
            <p:cNvSpPr/>
            <p:nvPr/>
          </p:nvSpPr>
          <p:spPr>
            <a:xfrm>
              <a:off x="4228" y="1876"/>
              <a:ext cx="1384" cy="184"/>
            </a:xfrm>
            <a:prstGeom prst="rect">
              <a:avLst/>
            </a:prstGeom>
            <a:solidFill>
              <a:srgbClr val="F6F6F6"/>
            </a:solidFill>
            <a:ln w="12700">
              <a:solidFill>
                <a:schemeClr val="tx1"/>
              </a:solidFill>
              <a:miter lim="800000"/>
            </a:ln>
            <a:effectLst/>
          </p:spPr>
        </p:sp>
        <p:sp>
          <p:nvSpPr>
            <p:cNvPr id="3080" name=""/>
            <p:cNvSpPr/>
            <p:nvPr/>
          </p:nvSpPr>
          <p:spPr>
            <a:xfrm>
              <a:off x="4221" y="1886"/>
              <a:ext cx="1398" cy="192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lIns="90488" tIns="44450" rIns="90488" bIns="44450">
              <a:spAutoFit/>
            </a:bodyPr>
            <a:lstStyle>
              <a:defPPr>
                <a:defRPr 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5pPr>
            </a:lstStyle>
            <a:p>
              <a:pPr marL="0" lvl="0" indent="0" algn="ctr" defTabSz="762000" eaLnBrk="0" hangingPunct="0"/>
              <a:r>
                <a:rPr sz="1400">
                  <a:latin typeface="Times New Roman" pitchFamily="18" charset="0"/>
                </a:rPr>
                <a:t>Object</a:t>
              </a:r>
              <a:endParaRPr sz="1400">
                <a:latin typeface="Times New Roman" pitchFamily="18" charset="0"/>
              </a:endParaRPr>
            </a:p>
          </p:txBody>
        </p:sp>
      </p:grpSp>
      <p:grpSp>
        <p:nvGrpSpPr>
          <p:cNvPr id="3084" name=""/>
          <p:cNvGrpSpPr/>
          <p:nvPr/>
        </p:nvGrpSpPr>
        <p:grpSpPr>
          <a:xfrm>
            <a:off x="3043238" y="2978150"/>
            <a:ext cx="2219325" cy="320675"/>
            <a:chOff x="1917" y="1876"/>
            <a:chExt cx="1398" cy="202"/>
          </a:xfrm>
        </p:grpSpPr>
        <p:sp>
          <p:nvSpPr>
            <p:cNvPr id="3082" name=""/>
            <p:cNvSpPr/>
            <p:nvPr/>
          </p:nvSpPr>
          <p:spPr>
            <a:xfrm>
              <a:off x="1924" y="1876"/>
              <a:ext cx="1384" cy="184"/>
            </a:xfrm>
            <a:prstGeom prst="rect">
              <a:avLst/>
            </a:prstGeom>
            <a:solidFill>
              <a:srgbClr val="F6F6F6"/>
            </a:solidFill>
            <a:ln w="12700">
              <a:solidFill>
                <a:schemeClr val="tx1"/>
              </a:solidFill>
              <a:miter lim="800000"/>
            </a:ln>
            <a:effectLst/>
          </p:spPr>
        </p:sp>
        <p:sp>
          <p:nvSpPr>
            <p:cNvPr id="3083" name=""/>
            <p:cNvSpPr/>
            <p:nvPr/>
          </p:nvSpPr>
          <p:spPr>
            <a:xfrm>
              <a:off x="1917" y="1886"/>
              <a:ext cx="1398" cy="192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lIns="90488" tIns="44450" rIns="90488" bIns="44450">
              <a:spAutoFit/>
            </a:bodyPr>
            <a:lstStyle>
              <a:defPPr>
                <a:defRPr 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5pPr>
            </a:lstStyle>
            <a:p>
              <a:pPr marL="0" lvl="0" indent="0" algn="ctr" defTabSz="762000" eaLnBrk="0" hangingPunct="0"/>
              <a:r>
                <a:rPr sz="1400">
                  <a:latin typeface="Times New Roman" pitchFamily="18" charset="0"/>
                </a:rPr>
                <a:t>Initial_Objects</a:t>
              </a:r>
              <a:endParaRPr sz="1400">
                <a:latin typeface="Times New Roman" pitchFamily="18" charset="0"/>
              </a:endParaRPr>
            </a:p>
          </p:txBody>
        </p:sp>
      </p:grpSp>
      <p:grpSp>
        <p:nvGrpSpPr>
          <p:cNvPr id="3092" name=""/>
          <p:cNvGrpSpPr/>
          <p:nvPr/>
        </p:nvGrpSpPr>
        <p:grpSpPr>
          <a:xfrm>
            <a:off x="3054350" y="250825"/>
            <a:ext cx="2197100" cy="2133600"/>
            <a:chOff x="1924" y="158"/>
            <a:chExt cx="1384" cy="1344"/>
          </a:xfrm>
        </p:grpSpPr>
        <p:sp>
          <p:nvSpPr>
            <p:cNvPr id="3085" name=""/>
            <p:cNvSpPr/>
            <p:nvPr/>
          </p:nvSpPr>
          <p:spPr>
            <a:xfrm>
              <a:off x="2079" y="158"/>
              <a:ext cx="1059" cy="460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none" lIns="90488" tIns="44450" rIns="90488" bIns="44450">
              <a:spAutoFit/>
            </a:bodyPr>
            <a:lstStyle>
              <a:defPPr>
                <a:defRPr 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5pPr>
            </a:lstStyle>
            <a:p>
              <a:pPr marL="0" lvl="0" indent="0" algn="ctr" defTabSz="762000" eaLnBrk="0" hangingPunct="0"/>
              <a:r>
                <a:rPr sz="1400">
                  <a:latin typeface="Times New Roman" pitchFamily="18" charset="0"/>
                </a:rPr>
                <a:t>COMMONOB.M13</a:t>
              </a:r>
              <a:endParaRPr sz="1400">
                <a:latin typeface="Times New Roman" pitchFamily="18" charset="0"/>
              </a:endParaRPr>
            </a:p>
            <a:p>
              <a:pPr marL="0" lvl="0" indent="0" algn="ctr" defTabSz="762000" eaLnBrk="0" hangingPunct="0"/>
              <a:r>
                <a:rPr sz="1400">
                  <a:latin typeface="Times New Roman" pitchFamily="18" charset="0"/>
                </a:rPr>
                <a:t>(VEHICLE.M13+</a:t>
              </a:r>
              <a:endParaRPr sz="1400">
                <a:latin typeface="Times New Roman" pitchFamily="18" charset="0"/>
              </a:endParaRPr>
            </a:p>
            <a:p>
              <a:pPr marL="0" lvl="0" indent="0" algn="ctr" defTabSz="762000" eaLnBrk="0" hangingPunct="0"/>
              <a:r>
                <a:rPr sz="1400">
                  <a:latin typeface="Times New Roman" pitchFamily="18" charset="0"/>
                </a:rPr>
                <a:t>COMM_OBJ1.M13)</a:t>
              </a:r>
              <a:endParaRPr sz="1400">
                <a:latin typeface="Times New Roman" pitchFamily="18" charset="0"/>
              </a:endParaRPr>
            </a:p>
          </p:txBody>
        </p:sp>
        <p:sp>
          <p:nvSpPr>
            <p:cNvPr id="3086" name=""/>
            <p:cNvSpPr/>
            <p:nvPr/>
          </p:nvSpPr>
          <p:spPr>
            <a:xfrm>
              <a:off x="2076" y="878"/>
              <a:ext cx="1034" cy="192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none" lIns="90488" tIns="44450" rIns="90488" bIns="44450">
              <a:spAutoFit/>
            </a:bodyPr>
            <a:lstStyle>
              <a:defPPr>
                <a:defRPr 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5pPr>
            </a:lstStyle>
            <a:p>
              <a:pPr marL="0" lvl="0" indent="0" algn="ctr" defTabSz="762000" eaLnBrk="0" hangingPunct="0"/>
              <a:r>
                <a:rPr sz="1400">
                  <a:latin typeface="Times New Roman" pitchFamily="18" charset="0"/>
                </a:rPr>
                <a:t>COMMONOB.BDF</a:t>
              </a:r>
              <a:endParaRPr sz="1400">
                <a:latin typeface="Times New Roman" pitchFamily="18" charset="0"/>
              </a:endParaRPr>
            </a:p>
          </p:txBody>
        </p:sp>
        <p:grpSp>
          <p:nvGrpSpPr>
            <p:cNvPr id="3089" name=""/>
            <p:cNvGrpSpPr/>
            <p:nvPr/>
          </p:nvGrpSpPr>
          <p:grpSpPr>
            <a:xfrm>
              <a:off x="1924" y="1300"/>
              <a:ext cx="1384" cy="202"/>
              <a:chOff x="1924" y="1300"/>
              <a:chExt cx="1384" cy="202"/>
            </a:xfrm>
          </p:grpSpPr>
          <p:sp>
            <p:nvSpPr>
              <p:cNvPr id="3087" name=""/>
              <p:cNvSpPr/>
              <p:nvPr/>
            </p:nvSpPr>
            <p:spPr>
              <a:xfrm>
                <a:off x="1924" y="1300"/>
                <a:ext cx="1384" cy="184"/>
              </a:xfrm>
              <a:prstGeom prst="rect">
                <a:avLst/>
              </a:prstGeom>
              <a:solidFill>
                <a:srgbClr val="F6F6F6"/>
              </a:solidFill>
              <a:ln w="12700">
                <a:solidFill>
                  <a:schemeClr val="tx1"/>
                </a:solidFill>
                <a:miter lim="800000"/>
              </a:ln>
              <a:effectLst/>
            </p:spPr>
          </p:sp>
          <p:sp>
            <p:nvSpPr>
              <p:cNvPr id="3088" name=""/>
              <p:cNvSpPr/>
              <p:nvPr/>
            </p:nvSpPr>
            <p:spPr>
              <a:xfrm>
                <a:off x="1979" y="1310"/>
                <a:ext cx="1323" cy="192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5pPr>
              </a:lstStyle>
              <a:p>
                <a:pPr marL="0" lvl="0" indent="0" algn="ctr" defTabSz="762000" eaLnBrk="0" hangingPunct="0"/>
                <a:r>
                  <a:rPr sz="1400">
                    <a:latin typeface="Times New Roman" pitchFamily="18" charset="0"/>
                  </a:rPr>
                  <a:t>Common_Object_Defaults</a:t>
                </a:r>
                <a:endParaRPr sz="1400">
                  <a:latin typeface="Times New Roman" pitchFamily="18" charset="0"/>
                </a:endParaRPr>
              </a:p>
            </p:txBody>
          </p:sp>
        </p:grpSp>
        <p:cxnSp>
          <p:nvCxnSpPr>
            <p:cNvPr id="3090" name=""/>
            <p:cNvCxnSpPr/>
            <p:nvPr/>
          </p:nvCxnSpPr>
          <p:spPr>
            <a:xfrm flipH="1">
              <a:off x="2592" y="1008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miter lim="800000"/>
              <a:headEnd type="triangle"/>
            </a:ln>
            <a:effectLst/>
          </p:spPr>
        </p:cxnSp>
        <p:cxnSp>
          <p:nvCxnSpPr>
            <p:cNvPr id="3091" name=""/>
            <p:cNvCxnSpPr/>
            <p:nvPr/>
          </p:nvCxnSpPr>
          <p:spPr>
            <a:xfrm flipH="1">
              <a:off x="2592" y="624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miter lim="800000"/>
              <a:headEnd type="triangle"/>
            </a:ln>
            <a:effectLst/>
          </p:spPr>
        </p:cxnSp>
      </p:grpSp>
      <p:sp>
        <p:nvSpPr>
          <p:cNvPr id="3093" name=""/>
          <p:cNvSpPr/>
          <p:nvPr/>
        </p:nvSpPr>
        <p:spPr>
          <a:xfrm>
            <a:off x="822325" y="2994025"/>
            <a:ext cx="1068388" cy="3048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400">
                <a:latin typeface="Times New Roman" pitchFamily="18" charset="0"/>
              </a:rPr>
              <a:t>LOn_n.LDF</a:t>
            </a:r>
            <a:endParaRPr sz="1400">
              <a:latin typeface="Times New Roman" pitchFamily="18" charset="0"/>
            </a:endParaRPr>
          </a:p>
        </p:txBody>
      </p:sp>
      <p:grpSp>
        <p:nvGrpSpPr>
          <p:cNvPr id="3100" name=""/>
          <p:cNvGrpSpPr/>
          <p:nvPr/>
        </p:nvGrpSpPr>
        <p:grpSpPr>
          <a:xfrm>
            <a:off x="3413125" y="4670425"/>
            <a:ext cx="1492250" cy="1676400"/>
            <a:chOff x="2150" y="2942"/>
            <a:chExt cx="940" cy="1056"/>
          </a:xfrm>
        </p:grpSpPr>
        <p:sp>
          <p:nvSpPr>
            <p:cNvPr id="3094" name=""/>
            <p:cNvSpPr/>
            <p:nvPr/>
          </p:nvSpPr>
          <p:spPr>
            <a:xfrm>
              <a:off x="2150" y="2942"/>
              <a:ext cx="940" cy="192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none" lIns="90488" tIns="44450" rIns="90488" bIns="44450">
              <a:spAutoFit/>
            </a:bodyPr>
            <a:lstStyle>
              <a:defPPr>
                <a:defRPr 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5pPr>
            </a:lstStyle>
            <a:p>
              <a:pPr marL="0" lvl="0" indent="0" defTabSz="762000" eaLnBrk="0" hangingPunct="0"/>
              <a:r>
                <a:rPr sz="1400">
                  <a:latin typeface="Times New Roman" pitchFamily="18" charset="0"/>
                </a:rPr>
                <a:t>LO_DEFn_n.LDF</a:t>
              </a:r>
              <a:endParaRPr sz="1400">
                <a:latin typeface="Times New Roman" pitchFamily="18" charset="0"/>
              </a:endParaRPr>
            </a:p>
          </p:txBody>
        </p:sp>
        <p:grpSp>
          <p:nvGrpSpPr>
            <p:cNvPr id="3099" name=""/>
            <p:cNvGrpSpPr/>
            <p:nvPr/>
          </p:nvGrpSpPr>
          <p:grpSpPr>
            <a:xfrm>
              <a:off x="2246" y="3120"/>
              <a:ext cx="679" cy="878"/>
              <a:chOff x="2246" y="3120"/>
              <a:chExt cx="679" cy="878"/>
            </a:xfrm>
          </p:grpSpPr>
          <p:sp>
            <p:nvSpPr>
              <p:cNvPr id="3095" name=""/>
              <p:cNvSpPr/>
              <p:nvPr/>
            </p:nvSpPr>
            <p:spPr>
              <a:xfrm>
                <a:off x="2246" y="3374"/>
                <a:ext cx="679" cy="192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5pPr>
              </a:lstStyle>
              <a:p>
                <a:pPr marL="0" lvl="0" indent="0" defTabSz="762000" eaLnBrk="0" hangingPunct="0"/>
                <a:r>
                  <a:rPr sz="1400">
                    <a:latin typeface="Times New Roman" pitchFamily="18" charset="0"/>
                  </a:rPr>
                  <a:t>LOn_n.BDF</a:t>
                </a:r>
                <a:endParaRPr sz="1400">
                  <a:latin typeface="Times New Roman" pitchFamily="18" charset="0"/>
                </a:endParaRPr>
              </a:p>
            </p:txBody>
          </p:sp>
          <p:sp>
            <p:nvSpPr>
              <p:cNvPr id="3096" name=""/>
              <p:cNvSpPr/>
              <p:nvPr/>
            </p:nvSpPr>
            <p:spPr>
              <a:xfrm>
                <a:off x="2246" y="3806"/>
                <a:ext cx="673" cy="192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itchFamily="34" charset="0"/>
                    <a:ea typeface="Arial" pitchFamily="34" charset="0"/>
                  </a:defRPr>
                </a:lvl5pPr>
              </a:lstStyle>
              <a:p>
                <a:pPr marL="0" lvl="0" indent="0" defTabSz="762000" eaLnBrk="0" hangingPunct="0"/>
                <a:r>
                  <a:rPr sz="1400">
                    <a:latin typeface="Times New Roman" pitchFamily="18" charset="0"/>
                  </a:rPr>
                  <a:t>LOn_n.M13</a:t>
                </a:r>
                <a:endParaRPr sz="1400">
                  <a:latin typeface="Times New Roman" pitchFamily="18" charset="0"/>
                </a:endParaRPr>
              </a:p>
            </p:txBody>
          </p:sp>
          <p:cxnSp>
            <p:nvCxnSpPr>
              <p:cNvPr id="3097" name=""/>
              <p:cNvCxnSpPr/>
              <p:nvPr/>
            </p:nvCxnSpPr>
            <p:spPr>
              <a:xfrm flipH="1" flipV="1">
                <a:off x="2592" y="3120"/>
                <a:ext cx="0" cy="24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 type="triangle"/>
              </a:ln>
              <a:effectLst/>
            </p:spPr>
          </p:cxnSp>
          <p:cxnSp>
            <p:nvCxnSpPr>
              <p:cNvPr id="3098" name=""/>
              <p:cNvCxnSpPr/>
              <p:nvPr/>
            </p:nvCxnSpPr>
            <p:spPr>
              <a:xfrm flipH="1" flipV="1">
                <a:off x="2592" y="3552"/>
                <a:ext cx="0" cy="24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 type="triangle"/>
              </a:ln>
              <a:effectLst/>
            </p:spPr>
          </p:cxnSp>
        </p:grpSp>
      </p:grpSp>
      <p:cxnSp>
        <p:nvCxnSpPr>
          <p:cNvPr id="3101" name=""/>
          <p:cNvCxnSpPr/>
          <p:nvPr/>
        </p:nvCxnSpPr>
        <p:spPr>
          <a:xfrm flipH="1" flipV="1">
            <a:off x="7848600" y="3352800"/>
            <a:ext cx="0" cy="3810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 type="triangle"/>
          </a:ln>
          <a:effectLst/>
        </p:spPr>
      </p:cxnSp>
      <p:grpSp>
        <p:nvGrpSpPr>
          <p:cNvPr id="3104" name=""/>
          <p:cNvGrpSpPr/>
          <p:nvPr/>
        </p:nvGrpSpPr>
        <p:grpSpPr>
          <a:xfrm>
            <a:off x="3043238" y="3892550"/>
            <a:ext cx="2219325" cy="320675"/>
            <a:chOff x="1917" y="2452"/>
            <a:chExt cx="1398" cy="202"/>
          </a:xfrm>
        </p:grpSpPr>
        <p:sp>
          <p:nvSpPr>
            <p:cNvPr id="3102" name=""/>
            <p:cNvSpPr/>
            <p:nvPr/>
          </p:nvSpPr>
          <p:spPr>
            <a:xfrm>
              <a:off x="1924" y="2452"/>
              <a:ext cx="1384" cy="184"/>
            </a:xfrm>
            <a:prstGeom prst="rect">
              <a:avLst/>
            </a:prstGeom>
            <a:solidFill>
              <a:srgbClr val="F6F6F6"/>
            </a:solidFill>
            <a:ln w="12700">
              <a:solidFill>
                <a:schemeClr val="tx1"/>
              </a:solidFill>
              <a:miter lim="800000"/>
            </a:ln>
            <a:effectLst/>
          </p:spPr>
        </p:sp>
        <p:sp>
          <p:nvSpPr>
            <p:cNvPr id="3103" name=""/>
            <p:cNvSpPr/>
            <p:nvPr/>
          </p:nvSpPr>
          <p:spPr>
            <a:xfrm>
              <a:off x="1917" y="2462"/>
              <a:ext cx="1398" cy="192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lIns="90488" tIns="44450" rIns="90488" bIns="44450">
              <a:spAutoFit/>
            </a:bodyPr>
            <a:lstStyle>
              <a:defPPr>
                <a:defRPr lang="en-US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</a:defRPr>
              </a:lvl5pPr>
            </a:lstStyle>
            <a:p>
              <a:pPr marL="0" lvl="0" indent="0" algn="ctr" defTabSz="762000" eaLnBrk="0" hangingPunct="0"/>
              <a:r>
                <a:rPr sz="1400">
                  <a:latin typeface="Times New Roman" pitchFamily="18" charset="0"/>
                </a:rPr>
                <a:t>Level_Object_Defaults</a:t>
              </a:r>
              <a:endParaRPr sz="1400">
                <a:latin typeface="Times New Roman" pitchFamily="18" charset="0"/>
              </a:endParaRPr>
            </a:p>
          </p:txBody>
        </p:sp>
      </p:grpSp>
      <p:cxnSp>
        <p:nvCxnSpPr>
          <p:cNvPr id="3105" name=""/>
          <p:cNvCxnSpPr/>
          <p:nvPr/>
        </p:nvCxnSpPr>
        <p:spPr>
          <a:xfrm flipH="1" flipV="1">
            <a:off x="4114800" y="4267200"/>
            <a:ext cx="0" cy="3810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 type="triangle"/>
          </a:ln>
          <a:effectLst/>
        </p:spPr>
      </p:cxnSp>
      <p:cxnSp>
        <p:nvCxnSpPr>
          <p:cNvPr id="3106" name=""/>
          <p:cNvCxnSpPr/>
          <p:nvPr/>
        </p:nvCxnSpPr>
        <p:spPr>
          <a:xfrm>
            <a:off x="2057400" y="2209800"/>
            <a:ext cx="914400" cy="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07" name=""/>
          <p:cNvCxnSpPr/>
          <p:nvPr/>
        </p:nvCxnSpPr>
        <p:spPr>
          <a:xfrm>
            <a:off x="1828800" y="3124200"/>
            <a:ext cx="1143000" cy="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08" name=""/>
          <p:cNvCxnSpPr/>
          <p:nvPr/>
        </p:nvCxnSpPr>
        <p:spPr>
          <a:xfrm>
            <a:off x="1828800" y="4038600"/>
            <a:ext cx="1143000" cy="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09" name=""/>
          <p:cNvCxnSpPr/>
          <p:nvPr/>
        </p:nvCxnSpPr>
        <p:spPr>
          <a:xfrm flipH="1" flipV="1">
            <a:off x="1295400" y="2286000"/>
            <a:ext cx="0" cy="6858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10" name=""/>
          <p:cNvCxnSpPr/>
          <p:nvPr/>
        </p:nvCxnSpPr>
        <p:spPr>
          <a:xfrm flipH="1">
            <a:off x="1295400" y="3276600"/>
            <a:ext cx="0" cy="6858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cxnSp>
        <p:nvCxnSpPr>
          <p:cNvPr id="3111" name=""/>
          <p:cNvCxnSpPr/>
          <p:nvPr/>
        </p:nvCxnSpPr>
        <p:spPr>
          <a:xfrm>
            <a:off x="5334000" y="3124200"/>
            <a:ext cx="1295400" cy="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tailEnd type="triangle"/>
          </a:ln>
          <a:effectLst/>
        </p:spPr>
      </p:cxnSp>
      <p:sp>
        <p:nvSpPr>
          <p:cNvPr id="3112" name=""/>
          <p:cNvSpPr/>
          <p:nvPr/>
        </p:nvSpPr>
        <p:spPr>
          <a:xfrm>
            <a:off x="4175125" y="1135063"/>
            <a:ext cx="715963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Describes 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13" name=""/>
          <p:cNvSpPr/>
          <p:nvPr/>
        </p:nvSpPr>
        <p:spPr>
          <a:xfrm>
            <a:off x="4175125" y="1744663"/>
            <a:ext cx="747713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References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14" name=""/>
          <p:cNvSpPr/>
          <p:nvPr/>
        </p:nvSpPr>
        <p:spPr>
          <a:xfrm>
            <a:off x="1889125" y="1897063"/>
            <a:ext cx="1243013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Contains Offsets For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15" name=""/>
          <p:cNvSpPr/>
          <p:nvPr/>
        </p:nvSpPr>
        <p:spPr>
          <a:xfrm>
            <a:off x="1889125" y="4106863"/>
            <a:ext cx="1243013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Contains Offsets For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16" name=""/>
          <p:cNvSpPr/>
          <p:nvPr/>
        </p:nvSpPr>
        <p:spPr>
          <a:xfrm>
            <a:off x="1355725" y="2582863"/>
            <a:ext cx="747713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References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17" name=""/>
          <p:cNvSpPr/>
          <p:nvPr/>
        </p:nvSpPr>
        <p:spPr>
          <a:xfrm>
            <a:off x="1355725" y="3421063"/>
            <a:ext cx="747713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References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18" name=""/>
          <p:cNvSpPr/>
          <p:nvPr/>
        </p:nvSpPr>
        <p:spPr>
          <a:xfrm>
            <a:off x="4175125" y="5021263"/>
            <a:ext cx="747713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References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19" name=""/>
          <p:cNvSpPr/>
          <p:nvPr/>
        </p:nvSpPr>
        <p:spPr>
          <a:xfrm>
            <a:off x="4175125" y="4335463"/>
            <a:ext cx="998538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Is populated  by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20" name=""/>
          <p:cNvSpPr/>
          <p:nvPr/>
        </p:nvSpPr>
        <p:spPr>
          <a:xfrm>
            <a:off x="4175125" y="5707063"/>
            <a:ext cx="715963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Describes 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21" name=""/>
          <p:cNvSpPr/>
          <p:nvPr/>
        </p:nvSpPr>
        <p:spPr>
          <a:xfrm>
            <a:off x="7908925" y="3344863"/>
            <a:ext cx="677863" cy="3968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Partially</a:t>
            </a:r>
            <a:endParaRPr sz="1000">
              <a:latin typeface="Times New Roman" pitchFamily="18" charset="0"/>
            </a:endParaRPr>
          </a:p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Populates</a:t>
            </a:r>
            <a:endParaRPr sz="1000">
              <a:latin typeface="Times New Roman" pitchFamily="18" charset="0"/>
            </a:endParaRPr>
          </a:p>
        </p:txBody>
      </p:sp>
      <p:sp>
        <p:nvSpPr>
          <p:cNvPr id="3122" name=""/>
          <p:cNvSpPr/>
          <p:nvPr/>
        </p:nvSpPr>
        <p:spPr>
          <a:xfrm>
            <a:off x="5394325" y="2811463"/>
            <a:ext cx="677863" cy="2444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defTabSz="762000" eaLnBrk="0" hangingPunct="0"/>
            <a:r>
              <a:rPr sz="1000">
                <a:latin typeface="Times New Roman" pitchFamily="18" charset="0"/>
              </a:rPr>
              <a:t>Populates</a:t>
            </a:r>
            <a:endParaRPr sz="1000">
              <a:latin typeface="Times New Roman" pitchFamily="18" charset="0"/>
            </a:endParaRPr>
          </a:p>
        </p:txBody>
      </p:sp>
      <p:cxnSp>
        <p:nvCxnSpPr>
          <p:cNvPr id="3123" name=""/>
          <p:cNvCxnSpPr/>
          <p:nvPr/>
        </p:nvCxnSpPr>
        <p:spPr>
          <a:xfrm flipH="1">
            <a:off x="6096000" y="76200"/>
            <a:ext cx="0" cy="67056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miter lim="800000"/>
          </a:ln>
          <a:effectLst/>
        </p:spPr>
      </p:cxnSp>
      <p:sp>
        <p:nvSpPr>
          <p:cNvPr id="3124" name=""/>
          <p:cNvSpPr/>
          <p:nvPr/>
        </p:nvSpPr>
        <p:spPr>
          <a:xfrm>
            <a:off x="6689725" y="5942013"/>
            <a:ext cx="1708150" cy="58102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600" b="1">
                <a:latin typeface="Times New Roman" pitchFamily="18" charset="0"/>
              </a:rPr>
              <a:t>LIVE DATA</a:t>
            </a:r>
            <a:endParaRPr sz="1600" b="1">
              <a:latin typeface="Times New Roman" pitchFamily="18" charset="0"/>
            </a:endParaRPr>
          </a:p>
          <a:p>
            <a:pPr marL="0" lvl="0" indent="0" algn="ctr" defTabSz="762000" eaLnBrk="0" hangingPunct="0"/>
            <a:r>
              <a:rPr sz="1600" b="1">
                <a:latin typeface="Times New Roman" pitchFamily="18" charset="0"/>
              </a:rPr>
              <a:t>REPOSITORIES</a:t>
            </a:r>
            <a:endParaRPr sz="1600" b="1">
              <a:latin typeface="Times New Roman" pitchFamily="18" charset="0"/>
            </a:endParaRPr>
          </a:p>
        </p:txBody>
      </p:sp>
      <p:sp>
        <p:nvSpPr>
          <p:cNvPr id="3125" name=""/>
          <p:cNvSpPr/>
          <p:nvPr/>
        </p:nvSpPr>
        <p:spPr>
          <a:xfrm>
            <a:off x="441325" y="5942013"/>
            <a:ext cx="2516188" cy="58102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0" lvl="0" indent="0" algn="ctr" defTabSz="762000" eaLnBrk="0" hangingPunct="0"/>
            <a:r>
              <a:rPr sz="1600" b="1">
                <a:latin typeface="Times New Roman" pitchFamily="18" charset="0"/>
              </a:rPr>
              <a:t>STATIC DATA &amp;</a:t>
            </a:r>
            <a:endParaRPr sz="1600" b="1">
              <a:latin typeface="Times New Roman" pitchFamily="18" charset="0"/>
            </a:endParaRPr>
          </a:p>
          <a:p>
            <a:pPr marL="0" lvl="0" indent="0" algn="ctr" defTabSz="762000" eaLnBrk="0" hangingPunct="0"/>
            <a:r>
              <a:rPr sz="1600" b="1">
                <a:latin typeface="Times New Roman" pitchFamily="18" charset="0"/>
              </a:rPr>
              <a:t>STATIC REPOSITORIES</a:t>
            </a:r>
            <a:endParaRPr sz="16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6.14"/>
  <p:tag name="AS_TITLE" val="Aspose.Slides for .NET 2.0"/>
  <p:tag name="AS_VERSION" val="20.6"/>
</p:tagLst>
</file>

<file path=ppt/theme/theme1.xml><?xml version="1.0" encoding="utf-8"?>
<a:theme xmlns:r="http://schemas.openxmlformats.org/officeDocument/2006/relationships" xmlns:a="http://schemas.openxmlformats.org/drawingml/2006/main" name="Default Design">
  <a:themeElements>
    <a:clrScheme name="Default Design 13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C0128"/>
      </a:hlink>
      <a:folHlink>
        <a:srgbClr val="CECECE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dk2" tx1="lt2" bg2="dk1" tx2="lt1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C0128"/>
      </a:hlink>
      <a:folHlink>
        <a:srgbClr val="CECECE"/>
      </a:folHlink>
    </a:clrScheme>
    <a:fontScheme name="Arial">
      <a:maj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C0128"/>
      </a:hlink>
      <a:folHlink>
        <a:srgbClr val="CECECE"/>
      </a:folHlink>
    </a:clrScheme>
    <a:fontScheme name="Arial">
      <a:maj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31</Paragraphs>
  <Slides>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5">
      <vt:lpstr>Arial</vt:lpstr>
      <vt:lpstr>Times New Roman</vt:lpstr>
      <vt:lpstr>Calibri</vt:lpstr>
      <vt:lpstr>Default Design</vt:lpstr>
      <vt:lpstr>PowerPoint Presentation</vt:lpstr>
    </vt:vector>
  </TitlesOfParts>
  <LinksUpToDate>0</LinksUpToDate>
  <SharedDoc>0</SharedDoc>
  <HyperlinksChanged>0</HyperlinksChanged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Slide 1</dc:title>
  <cp:revision>1</cp:revision>
  <cp:lastPrinted>1995-02-10T12:11:20.025</cp:lastPrinted>
  <dcterms:created xsi:type="dcterms:W3CDTF">1995-02-13T16:56:44Z</dcterms:created>
  <dcterms:modified xsi:type="dcterms:W3CDTF">2024-04-13T11:42:33Z</dcterms:modified>
</cp:coreProperties>
</file>