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</p:sldIdLst>
  <p:sldSz cx="9144000" cy="6858000" type="screen4x3"/>
  <p:notesSz cx="6858000" cy="9774238"/>
  <p:custDataLst>
    <p:tags r:id="rId5"/>
  </p:custDataLst>
  <p:defaultTextStyle>
    <a:defPPr>
      <a:defRPr lang="en-US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Arial" pitchFamily="34" charset="0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Arial" pitchFamily="34" charset="0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Arial" pitchFamily="34" charset="0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Arial" pitchFamily="34" charset="0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Arial" pitchFamily="34" charset="0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2050" name=""/>
          <p:cNvSpPr>
            <a:spLocks noGrp="1"/>
          </p:cNvSpPr>
          <p:nvPr>
            <p:ph type="body" sz="quarter" idx="3"/>
          </p:nvPr>
        </p:nvSpPr>
        <p:spPr>
          <a:xfrm>
            <a:off x="914400" y="4657725"/>
            <a:ext cx="5029200" cy="44196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noAutofit/>
          </a:bodyPr>
          <a:lstStyle>
            <a:lvl1pPr marL="0" indent="0" algn="l" defTabSz="7620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1pPr>
            <a:lvl2pPr marL="457200" indent="0" algn="l" defTabSz="7620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2pPr>
            <a:lvl3pPr marL="914400" indent="0" algn="l" defTabSz="7620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3pPr>
            <a:lvl4pPr marL="1371600" indent="0" algn="l" defTabSz="7620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4pPr>
            <a:lvl5pPr marL="1828800" indent="0" algn="l" defTabSz="7620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051" name=""/>
          <p:cNvSpPr>
            <a:spLocks noRot="1" noTextEdit="1"/>
          </p:cNvSpPr>
          <p:nvPr>
            <p:ph type="sldImg" idx="2"/>
          </p:nvPr>
        </p:nvSpPr>
        <p:spPr>
          <a:xfrm>
            <a:off x="1149350" y="854075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 anchor="ctr" anchorCtr="0">
            <a:noAutofit/>
          </a:bodyPr>
          <a:lstStyle>
            <a:lvl1pPr marL="0" indent="0" algn="ctr" defTabSz="7620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Arial" pitchFamily="34" charset="0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1027" name="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noAutofit/>
          </a:bodyPr>
          <a:lstStyle>
            <a:lvl1pPr marL="342900" indent="-342900" algn="l" defTabSz="7620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1pPr>
            <a:lvl2pPr marL="742950" indent="-285750" algn="l" defTabSz="7620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2pPr>
            <a:lvl3pPr marL="1143000" indent="-228600" algn="l" defTabSz="7620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3pPr>
            <a:lvl4pPr marL="1600200" indent="-228600" algn="l" defTabSz="7620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4pPr>
            <a:lvl5pPr marL="2057400" indent="-228600" algn="l" defTabSz="7620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iming/>
  <p:txStyles>
    <p:titleStyle>
      <a:lvl1pPr marL="0" indent="0" algn="ctr" defTabSz="7620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Times New Roman" pitchFamily="18" charset="0"/>
          <a:ea typeface="Arial" pitchFamily="34" charset="0"/>
        </a:defRPr>
      </a:lvl1pPr>
    </p:titleStyle>
    <p:bodyStyle>
      <a:lvl1pPr marL="342900" indent="-342900" algn="l" defTabSz="7620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Times New Roman" pitchFamily="18" charset="0"/>
          <a:ea typeface="Arial" pitchFamily="34" charset="0"/>
        </a:defRPr>
      </a:lvl1pPr>
      <a:lvl2pPr marL="742950" indent="-285750" algn="l" defTabSz="7620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Times New Roman" pitchFamily="18" charset="0"/>
          <a:ea typeface="Arial" pitchFamily="34" charset="0"/>
        </a:defRPr>
      </a:lvl2pPr>
      <a:lvl3pPr marL="1143000" indent="-228600" algn="l" defTabSz="7620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Times New Roman" pitchFamily="18" charset="0"/>
          <a:ea typeface="Arial" pitchFamily="34" charset="0"/>
        </a:defRPr>
      </a:lvl3pPr>
      <a:lvl4pPr marL="1600200" indent="-228600" algn="l" defTabSz="7620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Arial" pitchFamily="34" charset="0"/>
        </a:defRPr>
      </a:lvl4pPr>
      <a:lvl5pPr marL="2057400" indent="-228600" algn="l" defTabSz="7620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Arial" pitchFamily="34" charset="0"/>
        </a:defRPr>
      </a:lvl5pPr>
    </p:bodyStyle>
    <p:otherStyle/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3074" name=""/>
          <p:cNvSpPr/>
          <p:nvPr/>
        </p:nvSpPr>
        <p:spPr>
          <a:xfrm>
            <a:off x="6940550" y="692150"/>
            <a:ext cx="1663700" cy="5854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75" name=""/>
          <p:cNvSpPr/>
          <p:nvPr/>
        </p:nvSpPr>
        <p:spPr>
          <a:xfrm>
            <a:off x="7175500" y="3136900"/>
            <a:ext cx="1193800" cy="2184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  <a:effectLst/>
        </p:spPr>
      </p:sp>
      <p:sp>
        <p:nvSpPr>
          <p:cNvPr id="3076" name=""/>
          <p:cNvSpPr/>
          <p:nvPr/>
        </p:nvSpPr>
        <p:spPr>
          <a:xfrm>
            <a:off x="539750" y="692150"/>
            <a:ext cx="1663700" cy="5854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77" name=""/>
          <p:cNvSpPr/>
          <p:nvPr/>
        </p:nvSpPr>
        <p:spPr>
          <a:xfrm>
            <a:off x="774700" y="927100"/>
            <a:ext cx="1193800" cy="3327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  <a:effectLst/>
        </p:spPr>
      </p:sp>
      <p:sp>
        <p:nvSpPr>
          <p:cNvPr id="3078" name=""/>
          <p:cNvSpPr/>
          <p:nvPr/>
        </p:nvSpPr>
        <p:spPr>
          <a:xfrm>
            <a:off x="844550" y="1530350"/>
            <a:ext cx="10541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79" name=""/>
          <p:cNvSpPr/>
          <p:nvPr/>
        </p:nvSpPr>
        <p:spPr>
          <a:xfrm>
            <a:off x="844550" y="1911350"/>
            <a:ext cx="1054100" cy="3683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80" name=""/>
          <p:cNvSpPr/>
          <p:nvPr/>
        </p:nvSpPr>
        <p:spPr>
          <a:xfrm>
            <a:off x="768350" y="4349750"/>
            <a:ext cx="1206500" cy="3683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81" name=""/>
          <p:cNvSpPr/>
          <p:nvPr/>
        </p:nvSpPr>
        <p:spPr>
          <a:xfrm>
            <a:off x="768350" y="4806950"/>
            <a:ext cx="1206500" cy="5969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</a:ln>
          <a:effectLst/>
        </p:spPr>
      </p:sp>
      <p:cxnSp>
        <p:nvCxnSpPr>
          <p:cNvPr id="3082" name=""/>
          <p:cNvCxnSpPr/>
          <p:nvPr/>
        </p:nvCxnSpPr>
        <p:spPr>
          <a:xfrm flipH="1">
            <a:off x="381000" y="685800"/>
            <a:ext cx="0" cy="5867400"/>
          </a:xfrm>
          <a:prstGeom prst="line">
            <a:avLst/>
          </a:prstGeom>
          <a:noFill/>
          <a:ln w="50800">
            <a:solidFill>
              <a:schemeClr val="tx1"/>
            </a:solidFill>
            <a:miter lim="800000"/>
            <a:tailEnd type="triangle"/>
          </a:ln>
          <a:effectLst/>
        </p:spPr>
      </p:cxnSp>
      <p:sp>
        <p:nvSpPr>
          <p:cNvPr id="3083" name=""/>
          <p:cNvSpPr/>
          <p:nvPr/>
        </p:nvSpPr>
        <p:spPr>
          <a:xfrm>
            <a:off x="7169150" y="844550"/>
            <a:ext cx="1206500" cy="3683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84" name=""/>
          <p:cNvSpPr/>
          <p:nvPr/>
        </p:nvSpPr>
        <p:spPr>
          <a:xfrm>
            <a:off x="7175500" y="1308100"/>
            <a:ext cx="1193800" cy="17272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  <a:effectLst/>
        </p:spPr>
      </p:sp>
      <p:cxnSp>
        <p:nvCxnSpPr>
          <p:cNvPr id="3085" name=""/>
          <p:cNvCxnSpPr/>
          <p:nvPr/>
        </p:nvCxnSpPr>
        <p:spPr>
          <a:xfrm flipH="1">
            <a:off x="8763000" y="685800"/>
            <a:ext cx="0" cy="5867400"/>
          </a:xfrm>
          <a:prstGeom prst="line">
            <a:avLst/>
          </a:prstGeom>
          <a:noFill/>
          <a:ln w="50800">
            <a:solidFill>
              <a:schemeClr val="tx1"/>
            </a:solidFill>
            <a:miter lim="800000"/>
            <a:tailEnd type="triangle"/>
          </a:ln>
          <a:effectLst/>
        </p:spPr>
      </p:cxnSp>
      <p:sp>
        <p:nvSpPr>
          <p:cNvPr id="3086" name=""/>
          <p:cNvSpPr/>
          <p:nvPr/>
        </p:nvSpPr>
        <p:spPr>
          <a:xfrm>
            <a:off x="7245350" y="2368550"/>
            <a:ext cx="1054100" cy="5969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87" name=""/>
          <p:cNvSpPr/>
          <p:nvPr/>
        </p:nvSpPr>
        <p:spPr>
          <a:xfrm>
            <a:off x="7245350" y="4425950"/>
            <a:ext cx="1054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88" name=""/>
          <p:cNvSpPr/>
          <p:nvPr/>
        </p:nvSpPr>
        <p:spPr>
          <a:xfrm>
            <a:off x="7245350" y="1682750"/>
            <a:ext cx="1054100" cy="5969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89" name=""/>
          <p:cNvSpPr/>
          <p:nvPr/>
        </p:nvSpPr>
        <p:spPr>
          <a:xfrm>
            <a:off x="7245350" y="3968750"/>
            <a:ext cx="1054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90" name=""/>
          <p:cNvSpPr/>
          <p:nvPr/>
        </p:nvSpPr>
        <p:spPr>
          <a:xfrm>
            <a:off x="7245350" y="3511550"/>
            <a:ext cx="1054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91" name=""/>
          <p:cNvSpPr/>
          <p:nvPr/>
        </p:nvSpPr>
        <p:spPr>
          <a:xfrm>
            <a:off x="7169150" y="5416550"/>
            <a:ext cx="1206500" cy="977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92" name=""/>
          <p:cNvSpPr/>
          <p:nvPr/>
        </p:nvSpPr>
        <p:spPr>
          <a:xfrm>
            <a:off x="441325" y="327025"/>
            <a:ext cx="1893888" cy="30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400">
                <a:latin typeface="CG Omega (W1)" charset="0"/>
              </a:rPr>
              <a:t>Conventional Memory</a:t>
            </a:r>
            <a:endParaRPr sz="1400">
              <a:latin typeface="CG Omega (W1)" charset="0"/>
            </a:endParaRPr>
          </a:p>
        </p:txBody>
      </p:sp>
      <p:sp>
        <p:nvSpPr>
          <p:cNvPr id="3093" name=""/>
          <p:cNvSpPr/>
          <p:nvPr/>
        </p:nvSpPr>
        <p:spPr>
          <a:xfrm>
            <a:off x="6994525" y="327025"/>
            <a:ext cx="1573213" cy="30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400">
                <a:latin typeface="CG Omega (W1)" charset="0"/>
              </a:rPr>
              <a:t>Extended Memory</a:t>
            </a:r>
            <a:endParaRPr sz="1400">
              <a:latin typeface="CG Omega (W1)" charset="0"/>
            </a:endParaRPr>
          </a:p>
        </p:txBody>
      </p:sp>
      <p:sp>
        <p:nvSpPr>
          <p:cNvPr id="3094" name=""/>
          <p:cNvSpPr/>
          <p:nvPr/>
        </p:nvSpPr>
        <p:spPr>
          <a:xfrm>
            <a:off x="822325" y="1012825"/>
            <a:ext cx="1090613" cy="30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400">
                <a:latin typeface="CG Omega (W1)" charset="0"/>
              </a:rPr>
              <a:t>TEST32.EXE</a:t>
            </a:r>
            <a:endParaRPr sz="1400">
              <a:latin typeface="CG Omega (W1)" charset="0"/>
            </a:endParaRPr>
          </a:p>
        </p:txBody>
      </p:sp>
      <p:sp>
        <p:nvSpPr>
          <p:cNvPr id="3095" name=""/>
          <p:cNvSpPr/>
          <p:nvPr/>
        </p:nvSpPr>
        <p:spPr>
          <a:xfrm>
            <a:off x="817563" y="1897063"/>
            <a:ext cx="1168400" cy="3968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Common Object</a:t>
            </a:r>
            <a:endParaRPr sz="1000">
              <a:latin typeface="CG Omega (W1)" charset="0"/>
            </a:endParaRPr>
          </a:p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Defaults</a:t>
            </a:r>
            <a:endParaRPr sz="1000">
              <a:latin typeface="CG Omega (W1)" charset="0"/>
            </a:endParaRPr>
          </a:p>
        </p:txBody>
      </p:sp>
      <p:sp>
        <p:nvSpPr>
          <p:cNvPr id="3096" name=""/>
          <p:cNvSpPr/>
          <p:nvPr/>
        </p:nvSpPr>
        <p:spPr>
          <a:xfrm>
            <a:off x="844550" y="3435350"/>
            <a:ext cx="1054100" cy="3683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97" name=""/>
          <p:cNvSpPr/>
          <p:nvPr/>
        </p:nvSpPr>
        <p:spPr>
          <a:xfrm>
            <a:off x="844550" y="2292350"/>
            <a:ext cx="1054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98" name=""/>
          <p:cNvSpPr/>
          <p:nvPr/>
        </p:nvSpPr>
        <p:spPr>
          <a:xfrm>
            <a:off x="844550" y="2673350"/>
            <a:ext cx="1054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099" name=""/>
          <p:cNvSpPr/>
          <p:nvPr/>
        </p:nvSpPr>
        <p:spPr>
          <a:xfrm>
            <a:off x="844550" y="3054350"/>
            <a:ext cx="1054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100" name=""/>
          <p:cNvSpPr/>
          <p:nvPr/>
        </p:nvSpPr>
        <p:spPr>
          <a:xfrm>
            <a:off x="828675" y="2278063"/>
            <a:ext cx="1081088" cy="3968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Level Object</a:t>
            </a:r>
            <a:endParaRPr sz="1000">
              <a:latin typeface="CG Omega (W1)" charset="0"/>
            </a:endParaRPr>
          </a:p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Defaults (.LDF)</a:t>
            </a:r>
            <a:endParaRPr sz="1000">
              <a:latin typeface="CG Omega (W1)" charset="0"/>
            </a:endParaRPr>
          </a:p>
        </p:txBody>
      </p:sp>
      <p:sp>
        <p:nvSpPr>
          <p:cNvPr id="3101" name=""/>
          <p:cNvSpPr/>
          <p:nvPr/>
        </p:nvSpPr>
        <p:spPr>
          <a:xfrm>
            <a:off x="893763" y="2659063"/>
            <a:ext cx="1016000" cy="3968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Level</a:t>
            </a:r>
            <a:endParaRPr sz="1000">
              <a:latin typeface="CG Omega (W1)" charset="0"/>
            </a:endParaRPr>
          </a:p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Objects(.LDF)</a:t>
            </a:r>
            <a:endParaRPr sz="1000">
              <a:latin typeface="CG Omega (W1)" charset="0"/>
            </a:endParaRPr>
          </a:p>
        </p:txBody>
      </p:sp>
      <p:sp>
        <p:nvSpPr>
          <p:cNvPr id="3102" name=""/>
          <p:cNvSpPr/>
          <p:nvPr/>
        </p:nvSpPr>
        <p:spPr>
          <a:xfrm>
            <a:off x="817563" y="3040063"/>
            <a:ext cx="1092200" cy="3968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Event Handler</a:t>
            </a:r>
            <a:endParaRPr sz="1000">
              <a:latin typeface="CG Omega (W1)" charset="0"/>
            </a:endParaRPr>
          </a:p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Table.LDF)</a:t>
            </a:r>
            <a:endParaRPr sz="1000">
              <a:latin typeface="CG Omega (W1)" charset="0"/>
            </a:endParaRPr>
          </a:p>
        </p:txBody>
      </p:sp>
      <p:sp>
        <p:nvSpPr>
          <p:cNvPr id="3103" name=""/>
          <p:cNvSpPr/>
          <p:nvPr/>
        </p:nvSpPr>
        <p:spPr>
          <a:xfrm>
            <a:off x="817563" y="3421063"/>
            <a:ext cx="1092200" cy="3968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AI Handler</a:t>
            </a:r>
            <a:endParaRPr sz="1000">
              <a:latin typeface="CG Omega (W1)" charset="0"/>
            </a:endParaRPr>
          </a:p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List</a:t>
            </a:r>
            <a:endParaRPr sz="1000">
              <a:latin typeface="CG Omega (W1)" charset="0"/>
            </a:endParaRPr>
          </a:p>
        </p:txBody>
      </p:sp>
      <p:sp>
        <p:nvSpPr>
          <p:cNvPr id="3104" name=""/>
          <p:cNvSpPr/>
          <p:nvPr/>
        </p:nvSpPr>
        <p:spPr>
          <a:xfrm>
            <a:off x="817563" y="1592263"/>
            <a:ext cx="1092200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CODE</a:t>
            </a:r>
            <a:endParaRPr sz="1000">
              <a:latin typeface="CG Omega (W1)" charset="0"/>
            </a:endParaRPr>
          </a:p>
        </p:txBody>
      </p:sp>
      <p:sp>
        <p:nvSpPr>
          <p:cNvPr id="3105" name=""/>
          <p:cNvSpPr/>
          <p:nvPr/>
        </p:nvSpPr>
        <p:spPr>
          <a:xfrm>
            <a:off x="741363" y="4411663"/>
            <a:ext cx="1244600" cy="30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DISK BUFFER</a:t>
            </a:r>
            <a:endParaRPr sz="1400">
              <a:latin typeface="CG Omega (W1)" charset="0"/>
            </a:endParaRPr>
          </a:p>
        </p:txBody>
      </p:sp>
      <p:sp>
        <p:nvSpPr>
          <p:cNvPr id="3106" name=""/>
          <p:cNvSpPr/>
          <p:nvPr/>
        </p:nvSpPr>
        <p:spPr>
          <a:xfrm>
            <a:off x="757238" y="4945063"/>
            <a:ext cx="1228725" cy="30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SOUNDS</a:t>
            </a:r>
            <a:endParaRPr sz="1400">
              <a:latin typeface="CG Omega (W1)" charset="0"/>
            </a:endParaRPr>
          </a:p>
        </p:txBody>
      </p:sp>
      <p:sp>
        <p:nvSpPr>
          <p:cNvPr id="3107" name=""/>
          <p:cNvSpPr/>
          <p:nvPr/>
        </p:nvSpPr>
        <p:spPr>
          <a:xfrm>
            <a:off x="7142163" y="860425"/>
            <a:ext cx="1244600" cy="30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WORK AREA</a:t>
            </a:r>
            <a:endParaRPr sz="1400">
              <a:latin typeface="CG Omega (W1)" charset="0"/>
            </a:endParaRPr>
          </a:p>
        </p:txBody>
      </p:sp>
      <p:sp>
        <p:nvSpPr>
          <p:cNvPr id="3108" name=""/>
          <p:cNvSpPr/>
          <p:nvPr/>
        </p:nvSpPr>
        <p:spPr>
          <a:xfrm>
            <a:off x="7142163" y="1363663"/>
            <a:ext cx="1244600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COMMON DATA</a:t>
            </a:r>
            <a:endParaRPr sz="1000">
              <a:latin typeface="CG Omega (W1)" charset="0"/>
            </a:endParaRPr>
          </a:p>
        </p:txBody>
      </p:sp>
      <p:sp>
        <p:nvSpPr>
          <p:cNvPr id="3109" name=""/>
          <p:cNvSpPr/>
          <p:nvPr/>
        </p:nvSpPr>
        <p:spPr>
          <a:xfrm>
            <a:off x="7234238" y="2590800"/>
            <a:ext cx="1076325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Font</a:t>
            </a:r>
            <a:endParaRPr sz="1000">
              <a:latin typeface="CG Omega (W1)" charset="0"/>
            </a:endParaRPr>
          </a:p>
        </p:txBody>
      </p:sp>
      <p:sp>
        <p:nvSpPr>
          <p:cNvPr id="3110" name=""/>
          <p:cNvSpPr/>
          <p:nvPr/>
        </p:nvSpPr>
        <p:spPr>
          <a:xfrm>
            <a:off x="7218363" y="1820863"/>
            <a:ext cx="1092200" cy="3968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Common</a:t>
            </a:r>
            <a:endParaRPr sz="1000">
              <a:latin typeface="CG Omega (W1)" charset="0"/>
            </a:endParaRPr>
          </a:p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Objects</a:t>
            </a:r>
            <a:endParaRPr sz="1000">
              <a:latin typeface="CG Omega (W1)" charset="0"/>
            </a:endParaRPr>
          </a:p>
        </p:txBody>
      </p:sp>
      <p:sp>
        <p:nvSpPr>
          <p:cNvPr id="3111" name=""/>
          <p:cNvSpPr/>
          <p:nvPr/>
        </p:nvSpPr>
        <p:spPr>
          <a:xfrm>
            <a:off x="7142163" y="3146425"/>
            <a:ext cx="1244600" cy="30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LEVEL DATA</a:t>
            </a:r>
            <a:endParaRPr sz="1400">
              <a:latin typeface="CG Omega (W1)" charset="0"/>
            </a:endParaRPr>
          </a:p>
        </p:txBody>
      </p:sp>
      <p:sp>
        <p:nvSpPr>
          <p:cNvPr id="3112" name=""/>
          <p:cNvSpPr/>
          <p:nvPr/>
        </p:nvSpPr>
        <p:spPr>
          <a:xfrm>
            <a:off x="7218363" y="3573463"/>
            <a:ext cx="1092200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Palette</a:t>
            </a:r>
            <a:endParaRPr sz="1000">
              <a:latin typeface="CG Omega (W1)" charset="0"/>
            </a:endParaRPr>
          </a:p>
        </p:txBody>
      </p:sp>
      <p:sp>
        <p:nvSpPr>
          <p:cNvPr id="3113" name=""/>
          <p:cNvSpPr/>
          <p:nvPr/>
        </p:nvSpPr>
        <p:spPr>
          <a:xfrm>
            <a:off x="7218363" y="4030663"/>
            <a:ext cx="1092200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Block graphics</a:t>
            </a:r>
            <a:endParaRPr sz="1000">
              <a:latin typeface="CG Omega (W1)" charset="0"/>
            </a:endParaRPr>
          </a:p>
        </p:txBody>
      </p:sp>
      <p:sp>
        <p:nvSpPr>
          <p:cNvPr id="3114" name=""/>
          <p:cNvSpPr/>
          <p:nvPr/>
        </p:nvSpPr>
        <p:spPr>
          <a:xfrm>
            <a:off x="7234238" y="4487863"/>
            <a:ext cx="1076325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Map</a:t>
            </a:r>
            <a:endParaRPr sz="1000">
              <a:latin typeface="CG Omega (W1)" charset="0"/>
            </a:endParaRPr>
          </a:p>
        </p:txBody>
      </p:sp>
      <p:sp>
        <p:nvSpPr>
          <p:cNvPr id="3115" name=""/>
          <p:cNvSpPr/>
          <p:nvPr/>
        </p:nvSpPr>
        <p:spPr>
          <a:xfrm>
            <a:off x="7138988" y="5432425"/>
            <a:ext cx="1247775" cy="73025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LEVEL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OBJECTS</a:t>
            </a:r>
            <a:endParaRPr sz="1400">
              <a:latin typeface="CG Omega (W1)" charset="0"/>
            </a:endParaRPr>
          </a:p>
        </p:txBody>
      </p:sp>
      <p:sp>
        <p:nvSpPr>
          <p:cNvPr id="3116" name=""/>
          <p:cNvSpPr/>
          <p:nvPr/>
        </p:nvSpPr>
        <p:spPr>
          <a:xfrm>
            <a:off x="844550" y="3816350"/>
            <a:ext cx="1054100" cy="3683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117" name=""/>
          <p:cNvSpPr/>
          <p:nvPr/>
        </p:nvSpPr>
        <p:spPr>
          <a:xfrm>
            <a:off x="817563" y="3802063"/>
            <a:ext cx="1092200" cy="3968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Live Data</a:t>
            </a:r>
            <a:endParaRPr sz="1000">
              <a:latin typeface="CG Omega (W1)" charset="0"/>
            </a:endParaRPr>
          </a:p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Repositories</a:t>
            </a:r>
            <a:endParaRPr sz="1000">
              <a:latin typeface="CG Omega (W1)" charset="0"/>
            </a:endParaRPr>
          </a:p>
        </p:txBody>
      </p:sp>
      <p:sp>
        <p:nvSpPr>
          <p:cNvPr id="3118" name=""/>
          <p:cNvSpPr/>
          <p:nvPr/>
        </p:nvSpPr>
        <p:spPr>
          <a:xfrm>
            <a:off x="7245350" y="4883150"/>
            <a:ext cx="1054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  <a:effectLst/>
        </p:spPr>
      </p:sp>
      <p:sp>
        <p:nvSpPr>
          <p:cNvPr id="3119" name=""/>
          <p:cNvSpPr/>
          <p:nvPr/>
        </p:nvSpPr>
        <p:spPr>
          <a:xfrm>
            <a:off x="7234238" y="4868863"/>
            <a:ext cx="1076325" cy="3968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Map</a:t>
            </a:r>
            <a:endParaRPr sz="1000">
              <a:latin typeface="CG Omega (W1)" charset="0"/>
            </a:endParaRPr>
          </a:p>
          <a:p>
            <a:pPr marL="0" lvl="0" indent="0" algn="ctr" defTabSz="762000" eaLnBrk="0" hangingPunct="0"/>
            <a:r>
              <a:rPr sz="1000">
                <a:latin typeface="CG Omega (W1)" charset="0"/>
              </a:rPr>
              <a:t>Attributes</a:t>
            </a:r>
            <a:endParaRPr sz="1000">
              <a:latin typeface="CG Omega (W1)" charset="0"/>
            </a:endParaRPr>
          </a:p>
        </p:txBody>
      </p:sp>
      <p:sp>
        <p:nvSpPr>
          <p:cNvPr id="3120" name=""/>
          <p:cNvSpPr/>
          <p:nvPr/>
        </p:nvSpPr>
        <p:spPr>
          <a:xfrm>
            <a:off x="3119438" y="357188"/>
            <a:ext cx="2676525" cy="459422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b="1" u="sng">
                <a:latin typeface="CG Omega (W1)" charset="0"/>
              </a:rPr>
              <a:t>Common Files</a:t>
            </a:r>
            <a:endParaRPr b="1" u="sng">
              <a:latin typeface="CG Omega (W1)" charset="0"/>
            </a:endParaRPr>
          </a:p>
          <a:p>
            <a:pPr marL="0" lvl="0" indent="0" algn="ctr" defTabSz="762000" eaLnBrk="0" hangingPunct="0"/>
            <a:endParaRPr b="1" u="sng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COMMONOB.M13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( VEHICLE.M13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COMM_OBJ1.M13 ) 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FONT.M13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SOUNDS.DAT</a:t>
            </a:r>
            <a:endParaRPr b="1" u="sng">
              <a:latin typeface="CG Omega (W1)" charset="0"/>
            </a:endParaRPr>
          </a:p>
          <a:p>
            <a:pPr marL="0" lvl="0" indent="0" algn="ctr" defTabSz="762000" eaLnBrk="0" hangingPunct="0"/>
            <a:r>
              <a:rPr b="1" u="sng">
                <a:latin typeface="CG Omega (W1)" charset="0"/>
              </a:rPr>
              <a:t>Level Files</a:t>
            </a:r>
            <a:endParaRPr b="1" u="sng">
              <a:latin typeface="CG Omega (W1)" charset="0"/>
            </a:endParaRPr>
          </a:p>
          <a:p>
            <a:pPr marL="0" lvl="0" indent="0" algn="ctr" defTabSz="762000" eaLnBrk="0" hangingPunct="0"/>
            <a:endParaRPr b="1" u="sng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LO_DEF.LDF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LO.LDF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EHT.LDF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LEVELn_n.MMC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LEVELn_n.MMG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LEVELn_n.MMS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LEVELn_n.MMA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r>
              <a:rPr sz="1400">
                <a:latin typeface="CG Omega (W1)" charset="0"/>
              </a:rPr>
              <a:t>LO_n_n.M13</a:t>
            </a:r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endParaRPr sz="1400">
              <a:latin typeface="CG Omega (W1)" charset="0"/>
            </a:endParaRPr>
          </a:p>
          <a:p>
            <a:pPr marL="0" lvl="0" indent="0" algn="ctr" defTabSz="762000" eaLnBrk="0" hangingPunct="0"/>
            <a:endParaRPr sz="1400">
              <a:latin typeface="CG Omega (W1)" charset="0"/>
            </a:endParaRPr>
          </a:p>
        </p:txBody>
      </p:sp>
      <p:cxnSp>
        <p:nvCxnSpPr>
          <p:cNvPr id="3121" name=""/>
          <p:cNvCxnSpPr/>
          <p:nvPr/>
        </p:nvCxnSpPr>
        <p:spPr>
          <a:xfrm>
            <a:off x="5334000" y="1066800"/>
            <a:ext cx="1600200" cy="7620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22" name=""/>
          <p:cNvCxnSpPr/>
          <p:nvPr/>
        </p:nvCxnSpPr>
        <p:spPr>
          <a:xfrm>
            <a:off x="5257800" y="1676400"/>
            <a:ext cx="1676400" cy="9144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23" name=""/>
          <p:cNvCxnSpPr/>
          <p:nvPr/>
        </p:nvCxnSpPr>
        <p:spPr>
          <a:xfrm flipH="1">
            <a:off x="2209800" y="1905000"/>
            <a:ext cx="1524000" cy="32004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24" name=""/>
          <p:cNvCxnSpPr/>
          <p:nvPr/>
        </p:nvCxnSpPr>
        <p:spPr>
          <a:xfrm flipH="1" flipV="1">
            <a:off x="2209800" y="2438400"/>
            <a:ext cx="1524000" cy="2286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25" name=""/>
          <p:cNvCxnSpPr/>
          <p:nvPr/>
        </p:nvCxnSpPr>
        <p:spPr>
          <a:xfrm flipH="1" flipV="1">
            <a:off x="2209800" y="2819400"/>
            <a:ext cx="1524000" cy="762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26" name=""/>
          <p:cNvCxnSpPr/>
          <p:nvPr/>
        </p:nvCxnSpPr>
        <p:spPr>
          <a:xfrm flipH="1">
            <a:off x="2209800" y="3124200"/>
            <a:ext cx="1524000" cy="762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27" name=""/>
          <p:cNvCxnSpPr/>
          <p:nvPr/>
        </p:nvCxnSpPr>
        <p:spPr>
          <a:xfrm>
            <a:off x="5181600" y="3352800"/>
            <a:ext cx="1752600" cy="3048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28" name=""/>
          <p:cNvCxnSpPr/>
          <p:nvPr/>
        </p:nvCxnSpPr>
        <p:spPr>
          <a:xfrm>
            <a:off x="5181600" y="3581400"/>
            <a:ext cx="1752600" cy="5334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29" name=""/>
          <p:cNvCxnSpPr/>
          <p:nvPr/>
        </p:nvCxnSpPr>
        <p:spPr>
          <a:xfrm>
            <a:off x="5181600" y="3810000"/>
            <a:ext cx="1752600" cy="7620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30" name=""/>
          <p:cNvCxnSpPr/>
          <p:nvPr/>
        </p:nvCxnSpPr>
        <p:spPr>
          <a:xfrm>
            <a:off x="5181600" y="4038600"/>
            <a:ext cx="1752600" cy="9906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31" name=""/>
          <p:cNvCxnSpPr/>
          <p:nvPr/>
        </p:nvCxnSpPr>
        <p:spPr>
          <a:xfrm>
            <a:off x="5181600" y="4267200"/>
            <a:ext cx="1752600" cy="16764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0.06.14"/>
  <p:tag name="AS_TITLE" val="Aspose.Slides for .NET 2.0"/>
  <p:tag name="AS_VERSION" val="20.6"/>
</p:tagLst>
</file>

<file path=ppt/theme/theme1.xml><?xml version="1.0" encoding="utf-8"?>
<a:theme xmlns:r="http://schemas.openxmlformats.org/officeDocument/2006/relationships" xmlns:a="http://schemas.openxmlformats.org/drawingml/2006/main" name="Default Design">
  <a:themeElements>
    <a:clrScheme name="Default Design 13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C0128"/>
      </a:hlink>
      <a:folHlink>
        <a:srgbClr val="CECECE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000000"/>
        </a:dk1>
        <a:lt1>
          <a:srgbClr val="FFFFFF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0E500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686B5D"/>
        </a:dk1>
        <a:lt1>
          <a:srgbClr val="FFFFFF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66"/>
        </a:hlink>
        <a:folHlink>
          <a:srgbClr val="E9DCB9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  <a:clrMap bg1="dk2" tx1="lt2" bg2="dk1" tx2="lt1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C0128"/>
      </a:hlink>
      <a:folHlink>
        <a:srgbClr val="CECECE"/>
      </a:folHlink>
    </a:clrScheme>
    <a:fontScheme name="Arial">
      <a:maj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C0128"/>
      </a:hlink>
      <a:folHlink>
        <a:srgbClr val="CECECE"/>
      </a:folHlink>
    </a:clrScheme>
    <a:fontScheme name="Arial">
      <a:maj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46</Paragraphs>
  <Slides>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6">
      <vt:lpstr>Arial</vt:lpstr>
      <vt:lpstr>Times New Roman</vt:lpstr>
      <vt:lpstr>CG Omega (W1)</vt:lpstr>
      <vt:lpstr>Calibri</vt:lpstr>
      <vt:lpstr>Default Design</vt:lpstr>
      <vt:lpstr>PowerPoint Presentation</vt:lpstr>
    </vt:vector>
  </TitlesOfParts>
  <LinksUpToDate>0</LinksUpToDate>
  <SharedDoc>0</SharedDoc>
  <HyperlinksChanged>0</HyperlinksChanged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Slide 1</dc:title>
  <cp:revision>9</cp:revision>
  <cp:lastPrinted>1995-01-16T12:09:18.081</cp:lastPrinted>
  <dcterms:created xsi:type="dcterms:W3CDTF">1995-01-16T11:27:00Z</dcterms:created>
  <dcterms:modified xsi:type="dcterms:W3CDTF">2024-04-13T11:43:13Z</dcterms:modified>
</cp:coreProperties>
</file>